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1" r:id="rId15"/>
    <p:sldId id="272" r:id="rId16"/>
    <p:sldId id="273" r:id="rId17"/>
  </p:sldIdLst>
  <p:sldSz cx="18288000" cy="10287000"/>
  <p:notesSz cx="6858000" cy="9144000"/>
  <p:embeddedFontLst>
    <p:embeddedFont>
      <p:font typeface="Archivo Black"/>
      <p:regular r:id="rId18"/>
    </p:embeddedFont>
    <p:embeddedFont>
      <p:font typeface="Montserrat" panose="00000500000000000000" pitchFamily="2" charset="0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07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9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0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1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2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3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4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5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5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6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7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8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>
                <a:solidFill>
                  <a:srgbClr val="000000"/>
                </a:solidFill>
                <a:latin typeface="Archivo Black"/>
              </a:rPr>
              <a:t>IV </a:t>
            </a: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828CDDB-104E-F966-2C8A-AA20F3825CB1}"/>
              </a:ext>
            </a:extLst>
          </p:cNvPr>
          <p:cNvSpPr txBox="1"/>
          <p:nvPr/>
        </p:nvSpPr>
        <p:spPr>
          <a:xfrm>
            <a:off x="1028700" y="1318578"/>
            <a:ext cx="16230600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i="0" dirty="0" err="1">
                <a:solidFill>
                  <a:srgbClr val="121212"/>
                </a:solidFill>
                <a:effectLst/>
                <a:latin typeface="Montserrat" panose="00000500000000000000" pitchFamily="2" charset="0"/>
              </a:rPr>
              <a:t>Aplic</a:t>
            </a:r>
            <a:r>
              <a:rPr lang="pt-BR" sz="5400" b="1" i="0" dirty="0">
                <a:solidFill>
                  <a:srgbClr val="121212"/>
                </a:solidFill>
                <a:effectLst/>
                <a:latin typeface="Montserrat" panose="00000500000000000000" pitchFamily="2" charset="0"/>
              </a:rPr>
              <a:t>. de Cloud, </a:t>
            </a:r>
            <a:r>
              <a:rPr lang="pt-BR" sz="5400" b="1" i="0" dirty="0" err="1">
                <a:solidFill>
                  <a:srgbClr val="121212"/>
                </a:solidFill>
                <a:effectLst/>
                <a:latin typeface="Montserrat" panose="00000500000000000000" pitchFamily="2" charset="0"/>
              </a:rPr>
              <a:t>Iot</a:t>
            </a:r>
            <a:r>
              <a:rPr lang="pt-BR" sz="5400" b="1" i="0" dirty="0">
                <a:solidFill>
                  <a:srgbClr val="121212"/>
                </a:solidFill>
                <a:effectLst/>
                <a:latin typeface="Montserrat" panose="00000500000000000000" pitchFamily="2" charset="0"/>
              </a:rPr>
              <a:t> e Indústria 4.0 em Python</a:t>
            </a:r>
          </a:p>
          <a:p>
            <a:pPr algn="ctr"/>
            <a:endParaRPr lang="pt-BR" sz="5400" dirty="0">
              <a:latin typeface="+mj-lt"/>
            </a:endParaRPr>
          </a:p>
          <a:p>
            <a:pPr algn="ctr"/>
            <a:r>
              <a:rPr lang="pt-BR" sz="5400" b="1" dirty="0">
                <a:latin typeface="+mj-lt"/>
              </a:rPr>
              <a:t>Tema: </a:t>
            </a:r>
            <a:r>
              <a:rPr lang="pt-BR" sz="5400" dirty="0">
                <a:latin typeface="+mj-lt"/>
              </a:rPr>
              <a:t>Python</a:t>
            </a:r>
          </a:p>
          <a:p>
            <a:pPr algn="ctr"/>
            <a:endParaRPr lang="pt-BR" sz="5400" dirty="0">
              <a:latin typeface="+mj-lt"/>
            </a:endParaRPr>
          </a:p>
          <a:p>
            <a:pPr algn="ctr"/>
            <a:r>
              <a:rPr lang="pt-BR" sz="6600" b="1" dirty="0" err="1">
                <a:latin typeface="+mj-lt"/>
              </a:rPr>
              <a:t>Snake</a:t>
            </a:r>
            <a:r>
              <a:rPr lang="pt-BR" sz="6600" b="1" dirty="0">
                <a:latin typeface="+mj-lt"/>
              </a:rPr>
              <a:t> Game</a:t>
            </a:r>
          </a:p>
          <a:p>
            <a:pPr algn="ctr"/>
            <a:endParaRPr lang="pt-BR" sz="5400" dirty="0">
              <a:latin typeface="+mj-lt"/>
            </a:endParaRPr>
          </a:p>
          <a:p>
            <a:pPr algn="ctr"/>
            <a:r>
              <a:rPr lang="pt-BR" sz="4000" dirty="0" err="1">
                <a:latin typeface="+mj-lt"/>
              </a:rPr>
              <a:t>Estacio</a:t>
            </a:r>
            <a:r>
              <a:rPr lang="pt-BR" sz="4000" dirty="0">
                <a:latin typeface="+mj-lt"/>
              </a:rPr>
              <a:t> Carapicuíba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B870C7-194A-0536-EB8D-834180DE92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C294F26E-58E8-48F1-468B-54D3C457066F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2E1D8364-969C-5A51-8772-761353BCADE0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6C7F46E-AD58-C387-5D4B-8738611887CF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55543EBC-1115-5CA2-159B-16D39B53F1BD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4E6F8665-0D4D-6369-87B7-D8836E102F9B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A5C32B1-CF27-C1AD-2C7E-B75A5D27D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77F89A3-F850-50CD-D81D-71F13ECA7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2B64DA3F-5F3D-B42A-7AC3-840E5D2B0A2D}"/>
              </a:ext>
            </a:extLst>
          </p:cNvPr>
          <p:cNvSpPr txBox="1"/>
          <p:nvPr/>
        </p:nvSpPr>
        <p:spPr>
          <a:xfrm>
            <a:off x="9906000" y="1808481"/>
            <a:ext cx="6553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Online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Acessa VM no Google Cloud;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Inicia o Server;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Aguardando conexão do outro jogador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7755D9A-3ED3-F027-9C20-AB19FA17102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DC868E9-CD6A-9A6F-9B9E-31936458C0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agem 11">
            <a:extLst>
              <a:ext uri="{FF2B5EF4-FFF2-40B4-BE49-F238E27FC236}">
                <a16:creationId xmlns:a16="http://schemas.microsoft.com/office/drawing/2014/main" id="{066F7B04-78D1-0CA7-1A25-BBF495D35F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87" y="1321393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519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2948D6-DF46-8EB5-AC2D-20820E727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E89FF31-2707-70D0-4465-8727136EC448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CA839CC7-4AA4-8699-9F19-6992E45E2BAA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BFE171C3-9C58-3AAD-6C03-59CEC1C64028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1AC03064-675B-DA54-8540-12CB0FB2CEFD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EF8F66AF-3B1A-6AFF-663E-A5A7E74B46A7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A62C5D5-E158-EA4D-5955-E96E68BB2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0959244-877E-7126-A5A8-FF4EB3CA9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84C5252-C390-6A37-BD16-466E89CB258C}"/>
              </a:ext>
            </a:extLst>
          </p:cNvPr>
          <p:cNvSpPr txBox="1"/>
          <p:nvPr/>
        </p:nvSpPr>
        <p:spPr>
          <a:xfrm>
            <a:off x="9906000" y="1808481"/>
            <a:ext cx="6553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Online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Caso o segundo jogador não se conecte em 1 minuto, o servidor é fechado e o jogador que iniciou a partida retorna a tela “PLAY”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C0995061-CBD1-6515-F33E-D6AF6D9EDF1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7755D9A-3ED3-F027-9C20-AB19FA1710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26716012-0913-327C-98C9-12E45ED268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87" y="1531590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65593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B7C4E8-FCCC-F941-29B2-A3DDC7B6D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7F0D222-FECD-64C8-414C-0C1B2D853AEB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AC8FEC56-157E-1776-427F-DCC6CF758C6B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2ED0E6FC-51E1-84F6-FD15-BDC5095B688D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A4C6EAE-7066-DE9C-138A-D187679EF928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EAAEDCF-8465-99AE-3FDA-48D1EA43B2EF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21B898E-F06F-CC63-A2A9-8F853E835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7FC4C54-E7A1-D1B7-9FD6-BBE8C6CCF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052BBBC-9A3C-A0F7-24EF-9142F9DDF491}"/>
              </a:ext>
            </a:extLst>
          </p:cNvPr>
          <p:cNvSpPr txBox="1"/>
          <p:nvPr/>
        </p:nvSpPr>
        <p:spPr>
          <a:xfrm>
            <a:off x="9906000" y="1808481"/>
            <a:ext cx="65532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Online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Após ambos os jogadores forem conectados o servidor registra a partida no DB;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 primeiro jogador é apresentado na cor verde;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 segundo é apresentado na cor azul;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3644CCF1-11BA-DFC4-B484-9BA4D7356C8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C0995061-CBD1-6515-F33E-D6AF6D9EDF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m 5">
            <a:extLst>
              <a:ext uri="{FF2B5EF4-FFF2-40B4-BE49-F238E27FC236}">
                <a16:creationId xmlns:a16="http://schemas.microsoft.com/office/drawing/2014/main" id="{35A811AE-7546-CEDE-650D-78CF68C9CD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07"/>
          <a:stretch/>
        </p:blipFill>
        <p:spPr>
          <a:xfrm>
            <a:off x="778183" y="1531590"/>
            <a:ext cx="7603818" cy="599206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9850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0DABD7-25C4-4941-B3FE-3254CBF06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A5F72E1-DDA8-88C0-C325-6B6E5DC6DCEA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E662CA51-331B-230D-BD49-2C93EF3DE87B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6ECAC59-ADB8-8148-B689-8B0B1D7FDCC9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7B47BD4-197F-00D9-73C9-39FD66EC52B9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4E928FFA-9630-FC36-6108-E20FCD4378DE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63410C3-8A91-E181-61E0-F9FFD62C0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FE11A4D-0DC2-0FC3-EAB0-D5D24C58F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79AB4714-A0B8-5894-05B2-F589418CD45D}"/>
              </a:ext>
            </a:extLst>
          </p:cNvPr>
          <p:cNvSpPr txBox="1"/>
          <p:nvPr/>
        </p:nvSpPr>
        <p:spPr>
          <a:xfrm>
            <a:off x="9906000" y="1808481"/>
            <a:ext cx="65532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Online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Quando o jogo é finalizado, é apresentado o nome do jogador vencedor;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Se a pontuação feita nesse jogo for maior que qualquer outra feita anteriormente, é salvo no DB e atualizado no Menu Principal;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85DFA4E0-C7E6-49B2-3646-E1937EB145C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3644CCF1-11BA-DFC4-B484-9BA4D7356C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6A6EC858-3BFA-B615-17A2-9033052F31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73"/>
          <a:stretch/>
        </p:blipFill>
        <p:spPr>
          <a:xfrm>
            <a:off x="750887" y="1504349"/>
            <a:ext cx="7578396" cy="599206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3067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EAB59A-7B21-7866-4E04-E38EE798C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0EEA0DBB-047D-13E7-FE3E-4C9F1785C1FC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B4317E07-6264-2CFB-ED91-82193916C9D2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8986B3A1-934B-0551-EBD8-3491CDB6B93C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CA3D6110-A6F5-0A95-D56E-F6C6F78708B0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E92599D-1ECB-7807-0089-D0ED162C6211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B68075B-6F1D-F388-151A-5D34C8921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A1217CF-8735-280E-8C23-2468C7FD0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5B136460-F0FE-B5A0-FDCD-3A7AFE75340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85DFA4E0-C7E6-49B2-3646-E1937EB145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agem 11">
            <a:extLst>
              <a:ext uri="{FF2B5EF4-FFF2-40B4-BE49-F238E27FC236}">
                <a16:creationId xmlns:a16="http://schemas.microsoft.com/office/drawing/2014/main" id="{D5C2A796-56AA-DC2D-525B-EB7282CEA1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350" y="1666339"/>
            <a:ext cx="15270706" cy="599206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4791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75384B-6407-A3CD-E5A0-DE360094E9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924B3A19-20D0-EBD4-838A-DC8D3E04157F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34FD4774-2AB0-E9BF-F01E-EBB7281F6AF4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4CA5B52E-8A82-AD57-2CA4-F6CCDB036ADD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293AB422-D8C9-00D4-9325-836F7FAA2B53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15A96E0-A692-FBB3-5E4F-E4405175C00D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7402D58-2F43-FBA9-213F-E7BC89F1E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B0AD53E-FC47-4271-A852-28DEA1F4C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EAB09D61-A32B-C29F-FB7E-4B384553AE2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5B136460-F0FE-B5A0-FDCD-3A7AFE7534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CaixaDeTexto 10">
            <a:extLst>
              <a:ext uri="{FF2B5EF4-FFF2-40B4-BE49-F238E27FC236}">
                <a16:creationId xmlns:a16="http://schemas.microsoft.com/office/drawing/2014/main" id="{22DCD694-C9AA-2A7E-3605-51C2332DCC31}"/>
              </a:ext>
            </a:extLst>
          </p:cNvPr>
          <p:cNvSpPr txBox="1"/>
          <p:nvPr/>
        </p:nvSpPr>
        <p:spPr>
          <a:xfrm>
            <a:off x="1990733" y="1454293"/>
            <a:ext cx="14306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Modelo de Dados Conceitual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8414270-71A7-00AD-C400-50243A0ECC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8637" y="2347912"/>
            <a:ext cx="9610725" cy="5591175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67604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183651-E1A9-9414-184F-733B1B3C7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1856B146-4691-CAD8-F05D-1DD64AA28ACD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BE330E7F-17AE-9341-9770-3799D351FCDE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CD6D67D4-B555-921C-DA12-4885B7D3429E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70EAD80-D564-8E1B-928C-49C7D1688D50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814091F0-E5AC-DBC4-9AF6-2A5947445DA6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937D607-EB4A-4119-EC55-DC25D1105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0DA5CF3-2D0E-5205-63B6-A74D6FADD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768A4842-4F78-9A3F-4BFF-6AB8FCAF893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EAB09D61-A32B-C29F-FB7E-4B384553AE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CaixaDeTexto 10">
            <a:extLst>
              <a:ext uri="{FF2B5EF4-FFF2-40B4-BE49-F238E27FC236}">
                <a16:creationId xmlns:a16="http://schemas.microsoft.com/office/drawing/2014/main" id="{7E698556-8186-BAC6-12EA-5FEC7C39FB8C}"/>
              </a:ext>
            </a:extLst>
          </p:cNvPr>
          <p:cNvSpPr txBox="1"/>
          <p:nvPr/>
        </p:nvSpPr>
        <p:spPr>
          <a:xfrm>
            <a:off x="1990733" y="1454293"/>
            <a:ext cx="14306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Modelo de Dados Lógico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6973A3D4-7A6D-4FBA-0164-B7BCD438A1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137" y="2281237"/>
            <a:ext cx="9991725" cy="5724525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8247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4429B7-B883-5286-8275-E69FB05C5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6548F303-7490-24F1-F54C-68380FABA163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CBFC37C3-5FDE-CAB8-EA3F-2E9437251423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39A7C5E1-D9A9-A80F-3273-9D9D11CF0038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2C4DF81-60EA-CDF9-2B09-79A11670BABA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8A282D54-2A15-9E80-1658-4A1363F3EBEF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EC049D6-EE9D-D976-802D-67E373C99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F9DE7FA3-23C3-E4B0-4C32-95F8EE5FE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0873DF5-15ED-7E01-62BD-6FFF45883A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485900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F6F0A0DC-EB5F-511A-F35C-F38FC0378C11}"/>
              </a:ext>
            </a:extLst>
          </p:cNvPr>
          <p:cNvSpPr txBox="1"/>
          <p:nvPr/>
        </p:nvSpPr>
        <p:spPr>
          <a:xfrm>
            <a:off x="9906000" y="1808481"/>
            <a:ext cx="655320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Menu Principal</a:t>
            </a:r>
            <a:r>
              <a:rPr lang="pt-BR" sz="5400" dirty="0">
                <a:latin typeface="+mj-lt"/>
              </a:rPr>
              <a:t> </a:t>
            </a:r>
          </a:p>
          <a:p>
            <a:pPr algn="ctr"/>
            <a:endParaRPr lang="pt-BR" sz="5400" dirty="0"/>
          </a:p>
          <a:p>
            <a:pPr algn="just"/>
            <a:r>
              <a:rPr lang="pt-BR" sz="3200" dirty="0"/>
              <a:t>Botões tela Menu Principal:[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Play – Escolher 2 modos de jogo, jogar online ou jogar offline;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Login – Entrar na conta caso tenha cadastro;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Register – Registra usuário no Banco de Dados (AWS);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 err="1"/>
              <a:t>Leaderboards</a:t>
            </a:r>
            <a:r>
              <a:rPr lang="pt-BR" sz="3200" dirty="0"/>
              <a:t> – Apresenta os 100 melhores jogadores;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 err="1"/>
              <a:t>Quit</a:t>
            </a:r>
            <a:r>
              <a:rPr lang="pt-BR" sz="3200" dirty="0"/>
              <a:t> – Fecha o Jogo;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7C03282D-3BCF-15C0-0896-FA4F5ABDB5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4143639"/>
              </p:ext>
            </p:extLst>
          </p:nvPr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5" imgW="1305083" imgH="514350" progId="Package">
                  <p:embed/>
                </p:oleObj>
              </mc:Choice>
              <mc:Fallback>
                <p:oleObj name="Objeto de Shell de Gerenciador" showAsIcon="1" r:id="rId5" imgW="1305083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6115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38D3BD-BD2F-50A0-7616-A3A267E52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3F32546A-3282-483A-15D0-88DA01F26172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91F088B1-2639-39AC-37FB-5560AC5B0248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74B014FE-6CDD-E66B-8E8D-7B70292FA9C6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958CACDE-3342-41C6-F5EF-B489AD3AC25C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2CBE35B-30CE-9E30-CE05-E09D6E156AB0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8D841EA-FC6B-E43E-F522-0DC73AAD1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E3776CD-0202-99B6-2F86-6C06EF408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F89D815F-0847-D305-EE10-A9754D8A37FF}"/>
              </a:ext>
            </a:extLst>
          </p:cNvPr>
          <p:cNvSpPr txBox="1"/>
          <p:nvPr/>
        </p:nvSpPr>
        <p:spPr>
          <a:xfrm>
            <a:off x="9906000" y="1808481"/>
            <a:ext cx="655320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Tela de Registro</a:t>
            </a:r>
            <a:endParaRPr lang="pt-BR" sz="5400" dirty="0">
              <a:latin typeface="+mj-lt"/>
            </a:endParaRP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Efetua cadastro do usuário no DB;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Efetua validação dos campos;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Ao clicar no botão "Registrar", uma janela é exibida. Se os dados estiverem corretos, uma mensagem de confirmação de cadastro é apresentada; caso contrário, uma janela de erro é mostrada com a mensagem correspondente;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5DE7E156-D6A4-31E9-C731-BFF036A45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7C03282D-3BCF-15C0-0896-FA4F5ABDB5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A2FD1AA6-E6D2-5C7B-9382-E214023636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513447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97070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F79178-53C9-48BF-1D5D-5A8B6B718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ADED33E3-45E2-20B2-E3B4-5F4DE97FA77A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75FE4A0F-A200-A9A3-128B-5BEF382349E1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A20EFB42-0E2C-0FCD-2C75-9158E8683785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4CAF7E91-9F3B-0245-7828-94B44B4B0452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027F0278-13FD-8D4C-399A-C3BB6837E2E5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889BEAD9-6D7D-D028-90DA-239AE87C7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5E52C25-806E-09CD-FECB-B1BFB7412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21AED7CC-FAA0-595B-E18B-A4DE6F759346}"/>
              </a:ext>
            </a:extLst>
          </p:cNvPr>
          <p:cNvSpPr txBox="1"/>
          <p:nvPr/>
        </p:nvSpPr>
        <p:spPr>
          <a:xfrm>
            <a:off x="9906000" y="1808481"/>
            <a:ext cx="6553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Tela de Login</a:t>
            </a:r>
            <a:endParaRPr lang="pt-BR" sz="5400" dirty="0">
              <a:latin typeface="+mj-lt"/>
            </a:endParaRP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Acessa o DB para verificar se os dados digitados pelo usuário correspondem com o que foi cadastrado.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11F93967-0750-32BE-A5B5-0992D96873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5DE7E156-D6A4-31E9-C731-BFF036A45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Imagem 14">
            <a:extLst>
              <a:ext uri="{FF2B5EF4-FFF2-40B4-BE49-F238E27FC236}">
                <a16:creationId xmlns:a16="http://schemas.microsoft.com/office/drawing/2014/main" id="{2CDA9FA4-20AE-2969-9469-ECB44BBAD3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504296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9944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275EE1-F5B9-9A46-4D3D-41B63BA68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B8BD25FC-FC2E-6D0C-6310-AF107BD9D436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089A847C-521F-5556-E172-F0D085B7A9C2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7935F142-7BA6-9D1A-C07B-263C7F4293A0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FA737EF-1757-6BAB-B2ED-442209B2F30D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414BADC1-BA9C-7238-0892-171F5623BF36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F76AFDC-E132-24A5-0FB7-DED81CF54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D0F264F-7ED5-DD86-E993-583A5D124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D6A6570E-8A46-22E7-48EA-CAEAB91B9311}"/>
              </a:ext>
            </a:extLst>
          </p:cNvPr>
          <p:cNvSpPr txBox="1"/>
          <p:nvPr/>
        </p:nvSpPr>
        <p:spPr>
          <a:xfrm>
            <a:off x="9906000" y="1808481"/>
            <a:ext cx="6553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Tela de </a:t>
            </a:r>
            <a:r>
              <a:rPr lang="pt-BR" sz="5400" b="1" dirty="0" err="1">
                <a:latin typeface="+mj-lt"/>
              </a:rPr>
              <a:t>Leaderboard</a:t>
            </a:r>
            <a:endParaRPr lang="pt-BR" sz="5400" dirty="0">
              <a:latin typeface="+mj-lt"/>
            </a:endParaRP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Apresenta os 100 melhores jogadores baseado na pontuação;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 pontuação só é valido para o modo Online;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85D5A4C5-3A42-8C0B-D48D-C50370D27C4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11F93967-0750-32BE-A5B5-0992D96873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agem 11">
            <a:extLst>
              <a:ext uri="{FF2B5EF4-FFF2-40B4-BE49-F238E27FC236}">
                <a16:creationId xmlns:a16="http://schemas.microsoft.com/office/drawing/2014/main" id="{A5BA940C-8F7C-5F4C-6441-10A6E451F7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480465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4293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EA577C-40F4-E407-51FE-FC41812BE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BECE0D59-6091-E080-EF0A-633AE7070B3F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FD81D2B8-E8E0-3694-5B13-7D113F7E10AF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0DDC710B-2676-5D1D-1245-741941D1BE68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69910892-BCE7-ADB7-80E8-2CFB59A5D0A4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67A1773C-99B1-7125-7E67-29CBA80CAB82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DB80898F-75D8-4BB6-BD10-9649D253B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371B3C2-BBD3-0817-0AA8-2ED8194C7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A330B210-3C87-1543-823E-0AA64B9962D8}"/>
              </a:ext>
            </a:extLst>
          </p:cNvPr>
          <p:cNvSpPr txBox="1"/>
          <p:nvPr/>
        </p:nvSpPr>
        <p:spPr>
          <a:xfrm>
            <a:off x="9906000" y="1808481"/>
            <a:ext cx="6553200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Menu Principal Logado</a:t>
            </a:r>
            <a:endParaRPr lang="pt-BR" sz="5400" dirty="0">
              <a:latin typeface="+mj-lt"/>
            </a:endParaRP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Quando logado, o menu principal é alterado;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 nome de usuário é apresentado no canto superior esquerdo;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 maior pontuação adquirida no modo Online no canto esquerdo;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Os botões de “Login” e “Register” são excluídos da tela;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D927DA3-58B8-4C7A-EB5D-0B4FE3BC13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11F93967-0750-32BE-A5B5-0992D96873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7" name="Imagem 16">
            <a:extLst>
              <a:ext uri="{FF2B5EF4-FFF2-40B4-BE49-F238E27FC236}">
                <a16:creationId xmlns:a16="http://schemas.microsoft.com/office/drawing/2014/main" id="{E791013D-589B-F8BA-5F36-A6D67B44AD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03" y="1444626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1860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0C1395-70F3-50A4-840C-ACA7C2CAC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2BF6F41-9856-599E-69D4-942CE5CA5B3A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0C02F6DC-C96F-4E14-C09F-E6BB7D70E550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F614B205-F4F5-71D7-97A4-E49B2774B264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A923EBEC-AFCD-E6C2-1DFC-6A56390FFEDE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962AF92B-C9E4-7007-0D90-407EAD7198B8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23FFF1DD-CC6C-DFDB-905A-48B663C01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F7FA771-4220-21CC-80D9-E08B6325D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9370EF7-6408-8969-EFC6-292F62508CFD}"/>
              </a:ext>
            </a:extLst>
          </p:cNvPr>
          <p:cNvSpPr txBox="1"/>
          <p:nvPr/>
        </p:nvSpPr>
        <p:spPr>
          <a:xfrm>
            <a:off x="9906000" y="1808481"/>
            <a:ext cx="65532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Play Logado</a:t>
            </a:r>
            <a:endParaRPr lang="pt-BR" sz="5400" dirty="0">
              <a:latin typeface="+mj-lt"/>
            </a:endParaRP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Caso o usuário esteja logado, a tela ao apertar o botão “PLAY”, são apresentados 2 botões;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Jogar Offline;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Jogar Online – Não aparece se o usuário não estiver logado;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Quando escolhido o modo online,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CFA9E09D-C430-E66E-3766-2C8B58D1FB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D927DA3-58B8-4C7A-EB5D-0B4FE3BC13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agem 11">
            <a:extLst>
              <a:ext uri="{FF2B5EF4-FFF2-40B4-BE49-F238E27FC236}">
                <a16:creationId xmlns:a16="http://schemas.microsoft.com/office/drawing/2014/main" id="{04A3E5A5-1C6E-4110-DAEA-E61FBC468E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419282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2340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2EF6A4-C5BB-0405-A0C0-02E185104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E812E96-CA27-6F3B-4C9B-7CD010743C00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05285178-B025-1A83-B5A8-3D078C3E02CA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452C7954-7E2C-CDF6-22D2-A9960112A423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547463F1-316E-7DC5-8AEB-98D1E5576343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8847B92A-B54E-2FA7-0E43-8650451A4C74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390C788-E855-3ACF-9CA3-1C8F079F8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8AAE609-6494-BBE2-99C9-7C6D60F99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54D88E9-6615-8311-FFB5-06F84E5F2D0F}"/>
              </a:ext>
            </a:extLst>
          </p:cNvPr>
          <p:cNvSpPr txBox="1"/>
          <p:nvPr/>
        </p:nvSpPr>
        <p:spPr>
          <a:xfrm>
            <a:off x="9906000" y="1808481"/>
            <a:ext cx="65532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Offline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Jogador na cor verde;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Objetivo: Coletar os quadrados vermelhos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9C0D80F-DA5E-A266-0202-06658302F5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CFA9E09D-C430-E66E-3766-2C8B58D1FB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5E7E92D3-D239-CA2C-A7C6-F964A728B3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444626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1487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61ED9C-4616-92AF-BC33-D53FB170A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9E0AC8C5-1F7F-CC75-614D-6F168809F228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4A597E79-98AA-CB72-E6AD-409076458C34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7D0A3E90-300A-BC8A-84A9-AE7645133A47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A0E351CC-1176-A494-FA71-1E6C359592DD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6F8C13D6-6576-F7D6-7396-71CC3A62F4A1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9A42CB7-13F3-761E-06FB-850AEDCCA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FEB4DCB-7847-FABB-5816-18300724B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5C9A7C1E-6940-6C86-3A84-04BA5A0E01D7}"/>
              </a:ext>
            </a:extLst>
          </p:cNvPr>
          <p:cNvSpPr txBox="1"/>
          <p:nvPr/>
        </p:nvSpPr>
        <p:spPr>
          <a:xfrm>
            <a:off x="9906000" y="1808481"/>
            <a:ext cx="65532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Offline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Quando o jogador colidir com ele mesmo ou sair da área da tela, será apresenta essa Tela;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 jogador pode escolher entre jogar novamente ou voltar ao Menu Principal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DC868E9-CD6A-9A6F-9B9E-31936458C01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9C0D80F-DA5E-A266-0202-06658302F5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7" name="Imagem 16">
            <a:extLst>
              <a:ext uri="{FF2B5EF4-FFF2-40B4-BE49-F238E27FC236}">
                <a16:creationId xmlns:a16="http://schemas.microsoft.com/office/drawing/2014/main" id="{EAA949E4-DA87-4653-B772-26DC25E56D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" y="1414487"/>
            <a:ext cx="7639050" cy="601980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28907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902</Words>
  <Application>Microsoft Office PowerPoint</Application>
  <PresentationFormat>Personalizar</PresentationFormat>
  <Paragraphs>114</Paragraphs>
  <Slides>16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2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Montserrat</vt:lpstr>
      <vt:lpstr>Arial</vt:lpstr>
      <vt:lpstr>Calibri</vt:lpstr>
      <vt:lpstr>Archivo Black</vt:lpstr>
      <vt:lpstr>Office Theme</vt:lpstr>
      <vt:lpstr>Pacote</vt:lpstr>
      <vt:lpstr>Objeto de Shell de Gerenciador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Beige Brand Guidelines Presentation</dc:title>
  <dc:creator>Ricardo Feres Ribeiro</dc:creator>
  <cp:lastModifiedBy>João Menezes</cp:lastModifiedBy>
  <cp:revision>14</cp:revision>
  <dcterms:created xsi:type="dcterms:W3CDTF">2006-08-16T00:00:00Z</dcterms:created>
  <dcterms:modified xsi:type="dcterms:W3CDTF">2024-11-06T16:50:45Z</dcterms:modified>
  <dc:identifier>DAFjL8QR9qI</dc:identifier>
</cp:coreProperties>
</file>

<file path=docProps/thumbnail.jpeg>
</file>